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57" r:id="rId18"/>
    <p:sldId id="273" r:id="rId19"/>
    <p:sldId id="274" r:id="rId20"/>
    <p:sldId id="275" r:id="rId21"/>
    <p:sldId id="276" r:id="rId22"/>
    <p:sldId id="277" r:id="rId23"/>
    <p:sldId id="278" r:id="rId24"/>
    <p:sldId id="279" r:id="rId25"/>
    <p:sldId id="280" r:id="rId26"/>
    <p:sldId id="281" r:id="rId27"/>
    <p:sldId id="282" r:id="rId28"/>
    <p:sldId id="283" r:id="rId29"/>
    <p:sldId id="309" r:id="rId30"/>
    <p:sldId id="284" r:id="rId31"/>
    <p:sldId id="285" r:id="rId32"/>
    <p:sldId id="286" r:id="rId33"/>
    <p:sldId id="288" r:id="rId34"/>
    <p:sldId id="289" r:id="rId35"/>
    <p:sldId id="290" r:id="rId36"/>
    <p:sldId id="291" r:id="rId37"/>
    <p:sldId id="293" r:id="rId38"/>
    <p:sldId id="294" r:id="rId39"/>
    <p:sldId id="295" r:id="rId40"/>
    <p:sldId id="296" r:id="rId41"/>
    <p:sldId id="316" r:id="rId42"/>
    <p:sldId id="297" r:id="rId43"/>
    <p:sldId id="298" r:id="rId44"/>
    <p:sldId id="299" r:id="rId45"/>
    <p:sldId id="300" r:id="rId46"/>
    <p:sldId id="301" r:id="rId47"/>
    <p:sldId id="287"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 id="315" r:id="rId61"/>
    <p:sldId id="317"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03" userDrawn="1">
          <p15:clr>
            <a:srgbClr val="A4A3A4"/>
          </p15:clr>
        </p15:guide>
        <p15:guide id="3" orient="horz" pos="816" userDrawn="1">
          <p15:clr>
            <a:srgbClr val="A4A3A4"/>
          </p15:clr>
        </p15:guide>
        <p15:guide id="4" pos="3840" userDrawn="1">
          <p15:clr>
            <a:srgbClr val="A4A3A4"/>
          </p15:clr>
        </p15:guide>
        <p15:guide id="5" pos="322" userDrawn="1">
          <p15:clr>
            <a:srgbClr val="A4A3A4"/>
          </p15:clr>
        </p15:guide>
        <p15:guide id="6" pos="3704" userDrawn="1">
          <p15:clr>
            <a:srgbClr val="A4A3A4"/>
          </p15:clr>
        </p15:guide>
        <p15:guide id="7" pos="27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ao"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780" y="48"/>
      </p:cViewPr>
      <p:guideLst>
        <p:guide orient="horz" pos="2160"/>
        <p:guide orient="horz" pos="4103"/>
        <p:guide orient="horz" pos="816"/>
        <p:guide pos="3840"/>
        <p:guide pos="32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6.png"/><Relationship Id="rId7" Type="http://schemas.openxmlformats.org/officeDocument/2006/relationships/image" Target="../media/image7.png"/><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0" Type="http://schemas.openxmlformats.org/officeDocument/2006/relationships/slideLayout" Target="../slideLayouts/slideLayout1.xml"/><Relationship Id="rId1"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6.png"/><Relationship Id="rId7" Type="http://schemas.openxmlformats.org/officeDocument/2006/relationships/image" Target="../media/image7.png"/><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0" Type="http://schemas.openxmlformats.org/officeDocument/2006/relationships/slideLayout" Target="../slideLayouts/slideLayout1.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image" Target="../media/image20.jpeg"/><Relationship Id="rId7" Type="http://schemas.openxmlformats.org/officeDocument/2006/relationships/image" Target="../media/image21.png"/><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5、噪声 </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6、烫伤</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28850" y="4918575"/>
            <a:ext cx="2362200" cy="646331"/>
          </a:xfrm>
          <a:prstGeom prst="rect">
            <a:avLst/>
          </a:prstGeom>
        </p:spPr>
        <p:txBody>
          <a:bodyPr wrap="square">
            <a:spAutoFit/>
          </a:bodyPr>
          <a:lstStyle/>
          <a:p>
            <a:pPr algn="ctr"/>
            <a:r>
              <a:rPr lang="zh-CN" altLang="zh-CN" b="1" dirty="0"/>
              <a:t>非本岗位人员禁入！</a:t>
            </a:r>
            <a:endParaRPr lang="zh-CN" altLang="zh-CN" b="1" dirty="0"/>
          </a:p>
          <a:p>
            <a:pPr algn="ctr"/>
            <a:r>
              <a:rPr lang="zh-CN" altLang="zh-CN" b="1" dirty="0"/>
              <a:t>必须进行设备点检！</a:t>
            </a:r>
            <a:endParaRPr lang="zh-CN" altLang="zh-CN" b="1" dirty="0"/>
          </a:p>
        </p:txBody>
      </p:sp>
      <p:grpSp>
        <p:nvGrpSpPr>
          <p:cNvPr id="33" name="Group 70"/>
          <p:cNvGrpSpPr>
            <a:grpSpLocks noChangeAspect="1"/>
          </p:cNvGrpSpPr>
          <p:nvPr/>
        </p:nvGrpSpPr>
        <p:grpSpPr bwMode="auto">
          <a:xfrm>
            <a:off x="723120" y="3947737"/>
            <a:ext cx="624482" cy="678404"/>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412891" y="3927323"/>
            <a:ext cx="645392" cy="702073"/>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123571" y="3926699"/>
            <a:ext cx="667599" cy="739211"/>
            <a:chOff x="2123376" y="3964969"/>
            <a:chExt cx="545252" cy="603740"/>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47" name="Group 15"/>
          <p:cNvGrpSpPr>
            <a:grpSpLocks noChangeAspect="1"/>
          </p:cNvGrpSpPr>
          <p:nvPr/>
        </p:nvGrpSpPr>
        <p:grpSpPr bwMode="auto">
          <a:xfrm>
            <a:off x="2856458" y="3926699"/>
            <a:ext cx="647728" cy="703658"/>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99243" y="5703675"/>
            <a:ext cx="486444" cy="688095"/>
            <a:chOff x="5666496" y="6074423"/>
            <a:chExt cx="486444" cy="688095"/>
          </a:xfrm>
        </p:grpSpPr>
        <p:pic>
          <p:nvPicPr>
            <p:cNvPr id="64" name="图片 63"/>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5300009" y="5710161"/>
            <a:ext cx="502291" cy="688095"/>
            <a:chOff x="5048562" y="5751300"/>
            <a:chExt cx="502291" cy="688095"/>
          </a:xfrm>
        </p:grpSpPr>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082630" y="5703675"/>
            <a:ext cx="486444" cy="692201"/>
            <a:chOff x="6231394" y="5751300"/>
            <a:chExt cx="486444" cy="692201"/>
          </a:xfrm>
        </p:grpSpPr>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7966017" y="5705980"/>
            <a:ext cx="486444" cy="689896"/>
            <a:chOff x="6832165" y="5753605"/>
            <a:chExt cx="486444" cy="689896"/>
          </a:xfrm>
        </p:grpSpPr>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6" name="组合 85"/>
          <p:cNvGrpSpPr/>
          <p:nvPr/>
        </p:nvGrpSpPr>
        <p:grpSpPr>
          <a:xfrm>
            <a:off x="8849404" y="5707781"/>
            <a:ext cx="486444" cy="697157"/>
            <a:chOff x="7460120" y="5755406"/>
            <a:chExt cx="486444" cy="697157"/>
          </a:xfrm>
        </p:grpSpPr>
        <p:pic>
          <p:nvPicPr>
            <p:cNvPr id="84" name="图片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9" name="组合 98"/>
          <p:cNvGrpSpPr/>
          <p:nvPr/>
        </p:nvGrpSpPr>
        <p:grpSpPr>
          <a:xfrm>
            <a:off x="9732791" y="5704959"/>
            <a:ext cx="486444" cy="688095"/>
            <a:chOff x="8135043" y="5752584"/>
            <a:chExt cx="486444" cy="688095"/>
          </a:xfrm>
        </p:grpSpPr>
        <p:pic>
          <p:nvPicPr>
            <p:cNvPr id="88" name="图片 87"/>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8" name="组合 97"/>
          <p:cNvGrpSpPr/>
          <p:nvPr/>
        </p:nvGrpSpPr>
        <p:grpSpPr>
          <a:xfrm>
            <a:off x="10616180" y="5710160"/>
            <a:ext cx="486444" cy="688095"/>
            <a:chOff x="8735814" y="5755986"/>
            <a:chExt cx="486444" cy="688095"/>
          </a:xfrm>
        </p:grpSpPr>
        <p:pic>
          <p:nvPicPr>
            <p:cNvPr id="95" name="图片 94"/>
            <p:cNvPicPr>
              <a:picLocks noChangeAspect="1"/>
            </p:cNvPicPr>
            <p:nvPr/>
          </p:nvPicPr>
          <p:blipFill rotWithShape="1">
            <a:blip r:embed="rId8"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97" name="图片 96"/>
            <p:cNvPicPr>
              <a:picLocks noChangeAspect="1"/>
            </p:cNvPicPr>
            <p:nvPr/>
          </p:nvPicPr>
          <p:blipFill rotWithShape="1">
            <a:blip r:embed="rId9"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100" name="组合 99"/>
          <p:cNvGrpSpPr/>
          <p:nvPr/>
        </p:nvGrpSpPr>
        <p:grpSpPr>
          <a:xfrm>
            <a:off x="3569475" y="3926699"/>
            <a:ext cx="726300" cy="771436"/>
            <a:chOff x="5203311" y="-1527913"/>
            <a:chExt cx="2338263" cy="2483573"/>
          </a:xfrm>
        </p:grpSpPr>
        <p:sp>
          <p:nvSpPr>
            <p:cNvPr id="101" name="文本框 100"/>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endParaRPr lang="zh-CN" altLang="en-US" sz="700" spc="300" dirty="0">
                <a:latin typeface="黑体" panose="02010609060101010101" pitchFamily="49" charset="-122"/>
                <a:ea typeface="黑体" panose="02010609060101010101" pitchFamily="49"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 name="图片 104"/>
            <p:cNvPicPr>
              <a:picLocks noChangeAspect="1"/>
            </p:cNvPicPr>
            <p:nvPr/>
          </p:nvPicPr>
          <p:blipFill rotWithShape="1">
            <a:blip r:embed="rId10" cstate="print">
              <a:extLst>
                <a:ext uri="{28A0092B-C50C-407E-A947-70E740481C1C}">
                  <a14:useLocalDpi xmlns:a14="http://schemas.microsoft.com/office/drawing/2010/main" val="0"/>
                </a:ext>
              </a:extLst>
            </a:blip>
            <a:srcRect l="38583" t="33957" r="27050" b="18539"/>
            <a:stretch>
              <a:fillRect/>
            </a:stretch>
          </p:blipFill>
          <p:spPr>
            <a:xfrm>
              <a:off x="6043256" y="-876300"/>
              <a:ext cx="499012" cy="8763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40" name="Group 70"/>
          <p:cNvGrpSpPr>
            <a:grpSpLocks noChangeAspect="1"/>
          </p:cNvGrpSpPr>
          <p:nvPr/>
        </p:nvGrpSpPr>
        <p:grpSpPr bwMode="auto">
          <a:xfrm>
            <a:off x="1327534" y="3825777"/>
            <a:ext cx="725700" cy="788362"/>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15"/>
          <p:cNvGrpSpPr>
            <a:grpSpLocks noChangeAspect="1"/>
          </p:cNvGrpSpPr>
          <p:nvPr/>
        </p:nvGrpSpPr>
        <p:grpSpPr bwMode="auto">
          <a:xfrm>
            <a:off x="2315840" y="3812150"/>
            <a:ext cx="729587" cy="792585"/>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3262023" y="3812151"/>
            <a:ext cx="866780" cy="855094"/>
            <a:chOff x="-2103147" y="-1573349"/>
            <a:chExt cx="2434685" cy="2401859"/>
          </a:xfrm>
        </p:grpSpPr>
        <p:grpSp>
          <p:nvGrpSpPr>
            <p:cNvPr id="59" name="组合 58"/>
            <p:cNvGrpSpPr/>
            <p:nvPr/>
          </p:nvGrpSpPr>
          <p:grpSpPr>
            <a:xfrm>
              <a:off x="-2103147" y="-1573349"/>
              <a:ext cx="2434685" cy="2401859"/>
              <a:chOff x="5304454" y="-1527913"/>
              <a:chExt cx="2434685" cy="2401859"/>
            </a:xfrm>
          </p:grpSpPr>
          <p:sp>
            <p:nvSpPr>
              <p:cNvPr id="61" name="文本框 60"/>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endParaRPr lang="zh-CN" altLang="en-US" sz="800" b="1" spc="300" dirty="0">
                  <a:latin typeface="黑体" panose="02010609060101010101" pitchFamily="49" charset="-122"/>
                  <a:ea typeface="黑体" panose="02010609060101010101" pitchFamily="49"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90"/>
          <p:cNvGrpSpPr>
            <a:grpSpLocks noChangeAspect="1"/>
          </p:cNvGrpSpPr>
          <p:nvPr/>
        </p:nvGrpSpPr>
        <p:grpSpPr bwMode="auto">
          <a:xfrm>
            <a:off x="2317899" y="381777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313114" y="381777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880100" y="5605449"/>
            <a:ext cx="502291" cy="688095"/>
            <a:chOff x="5048562" y="5751300"/>
            <a:chExt cx="502291" cy="688095"/>
          </a:xfrm>
        </p:grpSpPr>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4" name="组合 53"/>
          <p:cNvGrpSpPr/>
          <p:nvPr/>
        </p:nvGrpSpPr>
        <p:grpSpPr>
          <a:xfrm>
            <a:off x="6900809" y="5599034"/>
            <a:ext cx="486444" cy="692201"/>
            <a:chOff x="6231394" y="5751300"/>
            <a:chExt cx="486444" cy="692201"/>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7" name="组合 56"/>
          <p:cNvGrpSpPr/>
          <p:nvPr/>
        </p:nvGrpSpPr>
        <p:grpSpPr>
          <a:xfrm>
            <a:off x="7905671" y="5599034"/>
            <a:ext cx="486444" cy="688095"/>
            <a:chOff x="5666496" y="6074423"/>
            <a:chExt cx="486444" cy="688095"/>
          </a:xfrm>
        </p:grpSpPr>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0" name="组合 59"/>
          <p:cNvGrpSpPr/>
          <p:nvPr/>
        </p:nvGrpSpPr>
        <p:grpSpPr>
          <a:xfrm>
            <a:off x="8910533" y="5598133"/>
            <a:ext cx="486444" cy="689896"/>
            <a:chOff x="6832165" y="5753605"/>
            <a:chExt cx="486444" cy="689896"/>
          </a:xfrm>
        </p:grpSpPr>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9915395" y="5596731"/>
            <a:ext cx="486444" cy="688095"/>
            <a:chOff x="8135043" y="5752584"/>
            <a:chExt cx="486444" cy="688095"/>
          </a:xfrm>
        </p:grpSpPr>
        <p:pic>
          <p:nvPicPr>
            <p:cNvPr id="64" name="图片 63"/>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1203881" y="3874920"/>
            <a:ext cx="725700" cy="788362"/>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15"/>
          <p:cNvGrpSpPr>
            <a:grpSpLocks noChangeAspect="1"/>
          </p:cNvGrpSpPr>
          <p:nvPr/>
        </p:nvGrpSpPr>
        <p:grpSpPr bwMode="auto">
          <a:xfrm>
            <a:off x="2162019" y="3881059"/>
            <a:ext cx="729587" cy="792585"/>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37"/>
          <p:cNvGrpSpPr>
            <a:grpSpLocks noChangeAspect="1"/>
          </p:cNvGrpSpPr>
          <p:nvPr/>
        </p:nvGrpSpPr>
        <p:grpSpPr bwMode="auto">
          <a:xfrm>
            <a:off x="3336166" y="3844522"/>
            <a:ext cx="695077" cy="755653"/>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0" name="Group 70"/>
          <p:cNvGrpSpPr>
            <a:grpSpLocks noChangeAspect="1"/>
          </p:cNvGrpSpPr>
          <p:nvPr/>
        </p:nvGrpSpPr>
        <p:grpSpPr bwMode="auto">
          <a:xfrm>
            <a:off x="2240650" y="3840425"/>
            <a:ext cx="725700" cy="788362"/>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p:cNvGrpSpPr>
            <a:grpSpLocks noChangeAspect="1"/>
          </p:cNvGrpSpPr>
          <p:nvPr/>
        </p:nvGrpSpPr>
        <p:grpSpPr bwMode="auto">
          <a:xfrm>
            <a:off x="2679164" y="3534142"/>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2622"/>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r>
              <a:rPr lang="zh-CN" altLang="zh-CN" b="1" dirty="0"/>
              <a:t>非喷漆人员禁止操作！</a:t>
            </a:r>
            <a:endParaRPr lang="zh-CN" altLang="zh-CN" b="1" dirty="0"/>
          </a:p>
          <a:p>
            <a:r>
              <a:rPr lang="zh-CN" altLang="zh-CN" b="1" dirty="0"/>
              <a:t>必须进行安全点检！</a:t>
            </a:r>
            <a:endParaRPr lang="zh-CN" altLang="zh-CN" b="1" dirty="0"/>
          </a:p>
        </p:txBody>
      </p:sp>
      <p:grpSp>
        <p:nvGrpSpPr>
          <p:cNvPr id="18" name="组合 17"/>
          <p:cNvGrpSpPr/>
          <p:nvPr/>
        </p:nvGrpSpPr>
        <p:grpSpPr>
          <a:xfrm>
            <a:off x="6914153" y="5823217"/>
            <a:ext cx="487557" cy="688095"/>
            <a:chOff x="6760828" y="5703675"/>
            <a:chExt cx="487557" cy="688095"/>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7" name="组合 36"/>
          <p:cNvGrpSpPr/>
          <p:nvPr/>
        </p:nvGrpSpPr>
        <p:grpSpPr>
          <a:xfrm>
            <a:off x="5876027" y="5814567"/>
            <a:ext cx="502291" cy="688095"/>
            <a:chOff x="5048562" y="5751300"/>
            <a:chExt cx="502291" cy="688095"/>
          </a:xfrm>
        </p:grpSpPr>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0" name="组合 49"/>
          <p:cNvGrpSpPr/>
          <p:nvPr/>
        </p:nvGrpSpPr>
        <p:grpSpPr>
          <a:xfrm>
            <a:off x="7937545" y="5824378"/>
            <a:ext cx="486444" cy="692201"/>
            <a:chOff x="6231394" y="5751300"/>
            <a:chExt cx="486444" cy="692201"/>
          </a:xfrm>
        </p:grpSpPr>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9982101" y="5819231"/>
            <a:ext cx="486444" cy="688095"/>
            <a:chOff x="8735814" y="5755986"/>
            <a:chExt cx="486444" cy="688095"/>
          </a:xfrm>
        </p:grpSpPr>
        <p:pic>
          <p:nvPicPr>
            <p:cNvPr id="54" name="图片 53"/>
            <p:cNvPicPr>
              <a:picLocks noChangeAspect="1"/>
            </p:cNvPicPr>
            <p:nvPr/>
          </p:nvPicPr>
          <p:blipFill rotWithShape="1">
            <a:blip r:embed="rId4"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57" name="组合 56"/>
          <p:cNvGrpSpPr/>
          <p:nvPr/>
        </p:nvGrpSpPr>
        <p:grpSpPr>
          <a:xfrm>
            <a:off x="8959824" y="5819487"/>
            <a:ext cx="486444" cy="689896"/>
            <a:chOff x="6832165" y="5753605"/>
            <a:chExt cx="486444" cy="689896"/>
          </a:xfrm>
        </p:grpSpPr>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237" y="3780189"/>
            <a:ext cx="690867" cy="913637"/>
          </a:xfrm>
          <a:prstGeom prst="rect">
            <a:avLst/>
          </a:prstGeom>
        </p:spPr>
      </p:pic>
      <p:grpSp>
        <p:nvGrpSpPr>
          <p:cNvPr id="60" name="组合 59"/>
          <p:cNvGrpSpPr/>
          <p:nvPr/>
        </p:nvGrpSpPr>
        <p:grpSpPr>
          <a:xfrm>
            <a:off x="2933924" y="3871404"/>
            <a:ext cx="709763" cy="772097"/>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3782923" y="3870608"/>
            <a:ext cx="719064" cy="780486"/>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0341" y="3812036"/>
            <a:ext cx="627481" cy="881790"/>
          </a:xfrm>
          <a:prstGeom prst="rect">
            <a:avLst/>
          </a:prstGeom>
        </p:spPr>
      </p:pic>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7059" y="3786460"/>
            <a:ext cx="617628" cy="90059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877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7541"/>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0478"/>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40187"/>
        </p:xfrm>
        <a:graphic>
          <a:graphicData uri="http://schemas.openxmlformats.org/drawingml/2006/table">
            <a:tbl>
              <a:tblPr firstRow="1" bandRow="1">
                <a:tableStyleId>{5C22544A-7EE6-4342-B048-85BDC9FD1C3A}</a:tableStyleId>
              </a:tblPr>
              <a:tblGrid>
                <a:gridCol w="1663998"/>
                <a:gridCol w="1687591"/>
                <a:gridCol w="2018242"/>
                <a:gridCol w="5892802"/>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19" name="组合 18"/>
          <p:cNvGrpSpPr/>
          <p:nvPr/>
        </p:nvGrpSpPr>
        <p:grpSpPr>
          <a:xfrm>
            <a:off x="2186449" y="3555926"/>
            <a:ext cx="975851" cy="1062338"/>
            <a:chOff x="7545390" y="1668463"/>
            <a:chExt cx="2149476" cy="2339976"/>
          </a:xfrm>
        </p:grpSpPr>
        <p:sp>
          <p:nvSpPr>
            <p:cNvPr id="20"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9" name="Group 70"/>
          <p:cNvGrpSpPr>
            <a:grpSpLocks noChangeAspect="1"/>
          </p:cNvGrpSpPr>
          <p:nvPr/>
        </p:nvGrpSpPr>
        <p:grpSpPr bwMode="auto">
          <a:xfrm>
            <a:off x="620027" y="3827229"/>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15"/>
          <p:cNvGrpSpPr>
            <a:grpSpLocks noChangeAspect="1"/>
          </p:cNvGrpSpPr>
          <p:nvPr/>
        </p:nvGrpSpPr>
        <p:grpSpPr bwMode="auto">
          <a:xfrm>
            <a:off x="1476552" y="3834262"/>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90"/>
          <p:cNvGrpSpPr>
            <a:grpSpLocks noChangeAspect="1"/>
          </p:cNvGrpSpPr>
          <p:nvPr/>
        </p:nvGrpSpPr>
        <p:grpSpPr bwMode="auto">
          <a:xfrm>
            <a:off x="2248523" y="3834261"/>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049982" y="3832765"/>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807406" y="3834261"/>
            <a:ext cx="734185" cy="812939"/>
            <a:chOff x="2123376" y="3964969"/>
            <a:chExt cx="545252" cy="603740"/>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70" name="组合 69"/>
          <p:cNvGrpSpPr/>
          <p:nvPr/>
        </p:nvGrpSpPr>
        <p:grpSpPr>
          <a:xfrm>
            <a:off x="5892316" y="5854294"/>
            <a:ext cx="472804" cy="647700"/>
            <a:chOff x="5048562" y="5751300"/>
            <a:chExt cx="502291" cy="688095"/>
          </a:xfrm>
        </p:grpSpPr>
        <p:pic>
          <p:nvPicPr>
            <p:cNvPr id="71" name="图片 70"/>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3" name="组合 72"/>
          <p:cNvGrpSpPr/>
          <p:nvPr/>
        </p:nvGrpSpPr>
        <p:grpSpPr>
          <a:xfrm>
            <a:off x="6924096" y="5853049"/>
            <a:ext cx="457887" cy="647700"/>
            <a:chOff x="5666496" y="6074423"/>
            <a:chExt cx="486444" cy="688095"/>
          </a:xfrm>
        </p:grpSpPr>
        <p:pic>
          <p:nvPicPr>
            <p:cNvPr id="74" name="图片 73"/>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940959" y="5848284"/>
            <a:ext cx="455171" cy="647700"/>
            <a:chOff x="6231394" y="5751300"/>
            <a:chExt cx="486444" cy="692201"/>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9" name="组合 78"/>
          <p:cNvGrpSpPr/>
          <p:nvPr/>
        </p:nvGrpSpPr>
        <p:grpSpPr>
          <a:xfrm>
            <a:off x="8955106" y="5847132"/>
            <a:ext cx="456692" cy="647700"/>
            <a:chOff x="6832165" y="5753605"/>
            <a:chExt cx="486444" cy="689896"/>
          </a:xfrm>
        </p:grpSpPr>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9970772" y="5844442"/>
            <a:ext cx="457887" cy="647700"/>
            <a:chOff x="8135043" y="5752584"/>
            <a:chExt cx="486444" cy="688095"/>
          </a:xfrm>
        </p:grpSpPr>
        <p:pic>
          <p:nvPicPr>
            <p:cNvPr id="83" name="图片 82"/>
            <p:cNvPicPr>
              <a:picLocks noChangeAspect="1"/>
            </p:cNvPicPr>
            <p:nvPr/>
          </p:nvPicPr>
          <p:blipFill rotWithShape="1">
            <a:blip r:embed="rId6"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10660"/>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702744" y="3535823"/>
            <a:ext cx="748387" cy="1072566"/>
            <a:chOff x="7460120" y="5755406"/>
            <a:chExt cx="486444" cy="697157"/>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2685212" y="3555926"/>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78417"/>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76048"/>
        </p:xfrm>
        <a:graphic>
          <a:graphicData uri="http://schemas.openxmlformats.org/drawingml/2006/table">
            <a:tbl>
              <a:tblPr firstRow="1" bandRow="1">
                <a:tableStyleId>{5C22544A-7EE6-4342-B048-85BDC9FD1C3A}</a:tableStyleId>
              </a:tblPr>
              <a:tblGrid>
                <a:gridCol w="1663998"/>
                <a:gridCol w="1687591"/>
                <a:gridCol w="2018242"/>
                <a:gridCol w="5892802"/>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gridCol w="1687591"/>
                <a:gridCol w="2018242"/>
                <a:gridCol w="5892802"/>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49151"/>
            <a:ext cx="806016" cy="1065915"/>
          </a:xfrm>
          <a:prstGeom prst="rect">
            <a:avLst/>
          </a:prstGeom>
        </p:spPr>
      </p:pic>
      <p:grpSp>
        <p:nvGrpSpPr>
          <p:cNvPr id="8" name="组合 7"/>
          <p:cNvGrpSpPr/>
          <p:nvPr/>
        </p:nvGrpSpPr>
        <p:grpSpPr>
          <a:xfrm>
            <a:off x="2186449" y="335272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gridCol w="1687591"/>
                <a:gridCol w="2018242"/>
                <a:gridCol w="5892802"/>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97279"/>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p:cNvGrpSpPr/>
          <p:nvPr/>
        </p:nvGrpSpPr>
        <p:grpSpPr>
          <a:xfrm>
            <a:off x="2685212" y="3417382"/>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1065"/>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23388"/>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p:cNvGrpSpPr/>
          <p:nvPr/>
        </p:nvGrpSpPr>
        <p:grpSpPr>
          <a:xfrm>
            <a:off x="2685212" y="3343491"/>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4" name="Group 90"/>
          <p:cNvGrpSpPr>
            <a:grpSpLocks noChangeAspect="1"/>
          </p:cNvGrpSpPr>
          <p:nvPr/>
        </p:nvGrpSpPr>
        <p:grpSpPr bwMode="auto">
          <a:xfrm>
            <a:off x="635724" y="323226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48"/>
          <p:cNvGrpSpPr>
            <a:grpSpLocks noChangeAspect="1"/>
          </p:cNvGrpSpPr>
          <p:nvPr/>
        </p:nvGrpSpPr>
        <p:grpSpPr bwMode="auto">
          <a:xfrm>
            <a:off x="2724813" y="3255264"/>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371586"/>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p:cNvGrpSpPr/>
          <p:nvPr/>
        </p:nvGrpSpPr>
        <p:grpSpPr>
          <a:xfrm>
            <a:off x="2870813" y="3429000"/>
            <a:ext cx="689223" cy="977486"/>
            <a:chOff x="6832165" y="5753605"/>
            <a:chExt cx="486444" cy="689896"/>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 name="组合 4"/>
          <p:cNvGrpSpPr/>
          <p:nvPr/>
        </p:nvGrpSpPr>
        <p:grpSpPr>
          <a:xfrm>
            <a:off x="1738704" y="3429000"/>
            <a:ext cx="796267" cy="1015394"/>
            <a:chOff x="1738704" y="3429000"/>
            <a:chExt cx="796267" cy="1015394"/>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39727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p:cNvGrpSpPr/>
          <p:nvPr/>
        </p:nvGrpSpPr>
        <p:grpSpPr>
          <a:xfrm>
            <a:off x="2685212" y="341738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5" y="787399"/>
          <a:ext cx="11262633" cy="5943492"/>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2901476"/>
            <a:ext cx="806016" cy="1065915"/>
          </a:xfrm>
          <a:prstGeom prst="rect">
            <a:avLst/>
          </a:prstGeom>
        </p:spPr>
      </p:pic>
      <p:grpSp>
        <p:nvGrpSpPr>
          <p:cNvPr id="8" name="组合 7"/>
          <p:cNvGrpSpPr/>
          <p:nvPr/>
        </p:nvGrpSpPr>
        <p:grpSpPr>
          <a:xfrm>
            <a:off x="2186449" y="29050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22996"/>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87314" y="3532177"/>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155699"/>
          <a:ext cx="11262633" cy="5411616"/>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428888"/>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58676"/>
            <a:ext cx="806016" cy="1065915"/>
          </a:xfrm>
          <a:prstGeom prst="rect">
            <a:avLst/>
          </a:prstGeom>
        </p:spPr>
      </p:pic>
      <p:grpSp>
        <p:nvGrpSpPr>
          <p:cNvPr id="8" name="组合 7"/>
          <p:cNvGrpSpPr/>
          <p:nvPr/>
        </p:nvGrpSpPr>
        <p:grpSpPr>
          <a:xfrm>
            <a:off x="2186449" y="33622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gridCol w="1687591"/>
                <a:gridCol w="2018242"/>
                <a:gridCol w="5892802"/>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0" name="Picture 1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749567" y="3827229"/>
            <a:ext cx="725700" cy="788362"/>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677940" y="3824933"/>
            <a:ext cx="712331" cy="772698"/>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396249" y="3843306"/>
            <a:ext cx="734185" cy="812939"/>
            <a:chOff x="2123376" y="3964969"/>
            <a:chExt cx="545252" cy="603740"/>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56" name="组合 55"/>
          <p:cNvGrpSpPr/>
          <p:nvPr/>
        </p:nvGrpSpPr>
        <p:grpSpPr>
          <a:xfrm>
            <a:off x="5377809" y="5637478"/>
            <a:ext cx="502291" cy="688095"/>
            <a:chOff x="5048562" y="5751300"/>
            <a:chExt cx="502291"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6216044" y="5631063"/>
            <a:ext cx="486444" cy="692201"/>
            <a:chOff x="6231394" y="5751300"/>
            <a:chExt cx="486444" cy="692201"/>
          </a:xfrm>
        </p:grpSpPr>
        <p:pic>
          <p:nvPicPr>
            <p:cNvPr id="60" name="图片 59"/>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2" name="组合 61"/>
          <p:cNvGrpSpPr/>
          <p:nvPr/>
        </p:nvGrpSpPr>
        <p:grpSpPr>
          <a:xfrm>
            <a:off x="7038432" y="5631063"/>
            <a:ext cx="486444" cy="688095"/>
            <a:chOff x="5666496" y="6074423"/>
            <a:chExt cx="486444" cy="688095"/>
          </a:xfrm>
        </p:grpSpPr>
        <p:pic>
          <p:nvPicPr>
            <p:cNvPr id="63" name="图片 62"/>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5" name="组合 64"/>
          <p:cNvGrpSpPr/>
          <p:nvPr/>
        </p:nvGrpSpPr>
        <p:grpSpPr>
          <a:xfrm>
            <a:off x="7860820" y="5630162"/>
            <a:ext cx="486444" cy="689896"/>
            <a:chOff x="6832165" y="5753605"/>
            <a:chExt cx="486444" cy="689896"/>
          </a:xfrm>
        </p:grpSpPr>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9505596" y="5628760"/>
            <a:ext cx="486444" cy="688095"/>
            <a:chOff x="8135043" y="5752584"/>
            <a:chExt cx="486444" cy="688095"/>
          </a:xfrm>
        </p:grpSpPr>
        <p:pic>
          <p:nvPicPr>
            <p:cNvPr id="69" name="图片 68"/>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10327986" y="5632946"/>
            <a:ext cx="486444" cy="697157"/>
            <a:chOff x="7460120" y="5755406"/>
            <a:chExt cx="486444" cy="697157"/>
          </a:xfrm>
        </p:grpSpPr>
        <p:pic>
          <p:nvPicPr>
            <p:cNvPr id="72"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6" name="组合 15"/>
          <p:cNvGrpSpPr/>
          <p:nvPr/>
        </p:nvGrpSpPr>
        <p:grpSpPr>
          <a:xfrm>
            <a:off x="8683208" y="5635169"/>
            <a:ext cx="486444" cy="688095"/>
            <a:chOff x="8609332" y="5635169"/>
            <a:chExt cx="486444" cy="688095"/>
          </a:xfrm>
        </p:grpSpPr>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3" name="Picture 2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675677" y="3845701"/>
            <a:ext cx="725700" cy="788362"/>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526381" y="3865272"/>
            <a:ext cx="709763" cy="772097"/>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2306120" y="3857586"/>
            <a:ext cx="709763" cy="772667"/>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053870" y="3859262"/>
            <a:ext cx="734185" cy="812939"/>
            <a:chOff x="2123376" y="3964969"/>
            <a:chExt cx="545252" cy="603740"/>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63" name="组合 62"/>
          <p:cNvGrpSpPr/>
          <p:nvPr/>
        </p:nvGrpSpPr>
        <p:grpSpPr>
          <a:xfrm>
            <a:off x="5377809" y="5748314"/>
            <a:ext cx="502291" cy="688095"/>
            <a:chOff x="5048562" y="5751300"/>
            <a:chExt cx="502291" cy="688095"/>
          </a:xfrm>
        </p:grpSpPr>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6" name="组合 65"/>
          <p:cNvGrpSpPr/>
          <p:nvPr/>
        </p:nvGrpSpPr>
        <p:grpSpPr>
          <a:xfrm>
            <a:off x="6216044" y="5741899"/>
            <a:ext cx="486444" cy="692201"/>
            <a:chOff x="6231394" y="5751300"/>
            <a:chExt cx="486444" cy="692201"/>
          </a:xfrm>
        </p:grpSpPr>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9" name="组合 68"/>
          <p:cNvGrpSpPr/>
          <p:nvPr/>
        </p:nvGrpSpPr>
        <p:grpSpPr>
          <a:xfrm>
            <a:off x="7038432" y="5741899"/>
            <a:ext cx="486444" cy="688095"/>
            <a:chOff x="5666496" y="6074423"/>
            <a:chExt cx="486444" cy="688095"/>
          </a:xfrm>
        </p:grpSpPr>
        <p:pic>
          <p:nvPicPr>
            <p:cNvPr id="70" name="图片 69"/>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7860820" y="5740998"/>
            <a:ext cx="486444" cy="689896"/>
            <a:chOff x="6832165" y="5753605"/>
            <a:chExt cx="486444" cy="689896"/>
          </a:xfrm>
        </p:grpSpPr>
        <p:pic>
          <p:nvPicPr>
            <p:cNvPr id="73" name="图片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5" name="组合 74"/>
          <p:cNvGrpSpPr/>
          <p:nvPr/>
        </p:nvGrpSpPr>
        <p:grpSpPr>
          <a:xfrm>
            <a:off x="9505596" y="5739596"/>
            <a:ext cx="486444" cy="688095"/>
            <a:chOff x="8135043" y="5752584"/>
            <a:chExt cx="486444" cy="688095"/>
          </a:xfrm>
        </p:grpSpPr>
        <p:pic>
          <p:nvPicPr>
            <p:cNvPr id="76" name="图片 75"/>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8" name="组合 77"/>
          <p:cNvGrpSpPr/>
          <p:nvPr/>
        </p:nvGrpSpPr>
        <p:grpSpPr>
          <a:xfrm>
            <a:off x="10327986" y="5743782"/>
            <a:ext cx="486444" cy="697157"/>
            <a:chOff x="7460120" y="5755406"/>
            <a:chExt cx="486444" cy="697157"/>
          </a:xfrm>
        </p:grpSpPr>
        <p:pic>
          <p:nvPicPr>
            <p:cNvPr id="79" name="图片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1" name="组合 80"/>
          <p:cNvGrpSpPr/>
          <p:nvPr/>
        </p:nvGrpSpPr>
        <p:grpSpPr>
          <a:xfrm>
            <a:off x="8683208" y="5746005"/>
            <a:ext cx="486444" cy="688095"/>
            <a:chOff x="8609332" y="5635169"/>
            <a:chExt cx="486444" cy="688095"/>
          </a:xfrm>
        </p:grpSpPr>
        <p:pic>
          <p:nvPicPr>
            <p:cNvPr id="82" name="图片 81"/>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2" name="组合 31"/>
          <p:cNvGrpSpPr/>
          <p:nvPr/>
        </p:nvGrpSpPr>
        <p:grpSpPr>
          <a:xfrm>
            <a:off x="5377809" y="5748314"/>
            <a:ext cx="502291" cy="688095"/>
            <a:chOff x="5048562" y="5751300"/>
            <a:chExt cx="502291" cy="688095"/>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5" name="组合 34"/>
          <p:cNvGrpSpPr/>
          <p:nvPr/>
        </p:nvGrpSpPr>
        <p:grpSpPr>
          <a:xfrm>
            <a:off x="6216044" y="5741899"/>
            <a:ext cx="486444" cy="692201"/>
            <a:chOff x="6231394" y="5751300"/>
            <a:chExt cx="486444" cy="692201"/>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40" name="组合 39"/>
          <p:cNvGrpSpPr/>
          <p:nvPr/>
        </p:nvGrpSpPr>
        <p:grpSpPr>
          <a:xfrm>
            <a:off x="7038432" y="5741899"/>
            <a:ext cx="486444" cy="688095"/>
            <a:chOff x="5666496" y="6074423"/>
            <a:chExt cx="486444" cy="688095"/>
          </a:xfrm>
        </p:grpSpPr>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1" name="组合 50"/>
          <p:cNvGrpSpPr/>
          <p:nvPr/>
        </p:nvGrpSpPr>
        <p:grpSpPr>
          <a:xfrm>
            <a:off x="7860820" y="5740998"/>
            <a:ext cx="486444" cy="689896"/>
            <a:chOff x="6832165" y="5753605"/>
            <a:chExt cx="486444" cy="689896"/>
          </a:xfrm>
        </p:grpSpPr>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5" name="组合 54"/>
          <p:cNvGrpSpPr/>
          <p:nvPr/>
        </p:nvGrpSpPr>
        <p:grpSpPr>
          <a:xfrm>
            <a:off x="9505596" y="5739596"/>
            <a:ext cx="486444" cy="688095"/>
            <a:chOff x="8135043" y="5752584"/>
            <a:chExt cx="486444" cy="688095"/>
          </a:xfrm>
        </p:grpSpPr>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8" name="组合 57"/>
          <p:cNvGrpSpPr/>
          <p:nvPr/>
        </p:nvGrpSpPr>
        <p:grpSpPr>
          <a:xfrm>
            <a:off x="10327986" y="5743782"/>
            <a:ext cx="486444" cy="697157"/>
            <a:chOff x="7460120" y="5755406"/>
            <a:chExt cx="486444" cy="697157"/>
          </a:xfrm>
        </p:grpSpPr>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1" name="组合 60"/>
          <p:cNvGrpSpPr/>
          <p:nvPr/>
        </p:nvGrpSpPr>
        <p:grpSpPr>
          <a:xfrm>
            <a:off x="8683208" y="5746005"/>
            <a:ext cx="486444" cy="688095"/>
            <a:chOff x="8609332" y="5635169"/>
            <a:chExt cx="486444" cy="688095"/>
          </a:xfrm>
        </p:grpSpPr>
        <p:pic>
          <p:nvPicPr>
            <p:cNvPr id="62" name="图片 61"/>
            <p:cNvPicPr>
              <a:picLocks noChangeAspect="1"/>
            </p:cNvPicPr>
            <p:nvPr/>
          </p:nvPicPr>
          <p:blipFill rotWithShape="1">
            <a:blip r:embed="rId7"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69" name="Picture 18" descr="注意防尘，15张"/>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863867" y="382722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792240" y="382493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3510549" y="3843306"/>
            <a:ext cx="734185" cy="812939"/>
            <a:chOff x="2123376" y="3964969"/>
            <a:chExt cx="545252" cy="603740"/>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503040"/>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6465">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15"/>
          <p:cNvGrpSpPr>
            <a:grpSpLocks noChangeAspect="1"/>
          </p:cNvGrpSpPr>
          <p:nvPr/>
        </p:nvGrpSpPr>
        <p:grpSpPr bwMode="auto">
          <a:xfrm>
            <a:off x="2315840" y="3812150"/>
            <a:ext cx="729587" cy="792585"/>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880100" y="5748324"/>
            <a:ext cx="502291" cy="688095"/>
            <a:chOff x="5048562" y="5751300"/>
            <a:chExt cx="502291" cy="688095"/>
          </a:xfrm>
        </p:grpSpPr>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6900809" y="5741909"/>
            <a:ext cx="486444" cy="692201"/>
            <a:chOff x="6231394" y="5751300"/>
            <a:chExt cx="486444" cy="692201"/>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6" name="组合 55"/>
          <p:cNvGrpSpPr/>
          <p:nvPr/>
        </p:nvGrpSpPr>
        <p:grpSpPr>
          <a:xfrm>
            <a:off x="7905671" y="5741909"/>
            <a:ext cx="486444" cy="688095"/>
            <a:chOff x="5666496" y="6074423"/>
            <a:chExt cx="486444"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8910533" y="5741008"/>
            <a:ext cx="486444" cy="689896"/>
            <a:chOff x="6832165" y="5753605"/>
            <a:chExt cx="486444" cy="689896"/>
          </a:xfrm>
        </p:grpSpPr>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9915394" y="5739606"/>
            <a:ext cx="486444" cy="688095"/>
            <a:chOff x="8790019" y="5738665"/>
            <a:chExt cx="486444" cy="688095"/>
          </a:xfrm>
        </p:grpSpPr>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1829" r="4803"/>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Group 37"/>
          <p:cNvGrpSpPr>
            <a:grpSpLocks noChangeAspect="1"/>
          </p:cNvGrpSpPr>
          <p:nvPr/>
        </p:nvGrpSpPr>
        <p:grpSpPr bwMode="auto">
          <a:xfrm>
            <a:off x="3336166" y="3844522"/>
            <a:ext cx="695077" cy="755653"/>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24900</Words>
  <Application>WPS 演示</Application>
  <PresentationFormat>宽屏</PresentationFormat>
  <Paragraphs>2946</Paragraphs>
  <Slides>60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60</vt:i4>
      </vt:variant>
    </vt:vector>
  </HeadingPairs>
  <TitlesOfParts>
    <vt:vector size="70" baseType="lpstr">
      <vt:lpstr>Arial</vt:lpstr>
      <vt:lpstr>宋体</vt:lpstr>
      <vt:lpstr>Wingdings</vt:lpstr>
      <vt:lpstr>微软雅黑</vt:lpstr>
      <vt:lpstr>黑体</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危险源风险告知卡</dc:title>
  <dc:creator>Administrator</dc:creator>
  <cp:lastModifiedBy>醉己♛明心</cp:lastModifiedBy>
  <cp:revision>92</cp:revision>
  <dcterms:created xsi:type="dcterms:W3CDTF">2019-12-16T07:55:00Z</dcterms:created>
  <dcterms:modified xsi:type="dcterms:W3CDTF">2025-12-17T01:06:53Z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331A7B25CC08499AB69602E14F694461_13</vt:lpwstr>
  </property>
  <property fmtid="{D5CDD505-2E9C-101B-9397-08002B2CF9AE}" pid="3" name="KSOProductBuildVer">
    <vt:lpwstr>2052-12.1.0.24034</vt:lpwstr>
  </property>
</Properties>
</file>